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8" r:id="rId16"/>
    <p:sldId id="278" r:id="rId17"/>
    <p:sldId id="273" r:id="rId18"/>
    <p:sldId id="274" r:id="rId19"/>
    <p:sldId id="275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43"/>
  </p:normalViewPr>
  <p:slideViewPr>
    <p:cSldViewPr>
      <p:cViewPr varScale="1">
        <p:scale>
          <a:sx n="91" d="100"/>
          <a:sy n="91" d="100"/>
        </p:scale>
        <p:origin x="106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C18D215B-5EEC-ED45-BA2F-7A52E5738CBB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CFD_epsilon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76908DBE-8907-DE4D-91D0-A5243DD50E75}"/>
              </a:ext>
            </a:extLst>
          </p:cNvPr>
          <p:cNvSpPr txBox="1"/>
          <p:nvPr/>
        </p:nvSpPr>
        <p:spPr>
          <a:xfrm>
            <a:off x="611560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そこに下層粒子が流れ込む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の落下</a:t>
            </a:r>
            <a:r>
              <a:rPr kumimoji="1" lang="ja-JP" altLang="en-US"/>
              <a:t>により</a:t>
            </a:r>
            <a:r>
              <a:rPr kumimoji="1" lang="en-US" altLang="ja-JP"/>
              <a:t>,</a:t>
            </a:r>
            <a:r>
              <a:rPr kumimoji="1" lang="ja-JP" altLang="en-US"/>
              <a:t>壁面との間に隙間</a:t>
            </a:r>
            <a:r>
              <a:rPr kumimoji="1" lang="ja-JP" altLang="en-US" dirty="0"/>
              <a:t>が生じる。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その隙間を最下層の粒子が埋めようとして層が崩れる。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の落下速度が十分なときには、</a:t>
            </a:r>
            <a:r>
              <a:rPr kumimoji="1" lang="ja-JP" altLang="en-US" u="sng" dirty="0"/>
              <a:t>下側から</a:t>
            </a:r>
            <a:r>
              <a:rPr kumimoji="1" lang="ja-JP" altLang="en-US" u="sng"/>
              <a:t>の吸引力が強く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層が保たれたまま落下する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/>
              <a:t>と異なる挙動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左右非対称な挙動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25943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5914391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895815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988840"/>
            <a:ext cx="6480719" cy="370616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AA950430-A60A-A545-9503-745897901114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DEM only</a:t>
            </a:r>
          </a:p>
        </p:txBody>
      </p:sp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160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951785"/>
            <a:ext cx="6552728" cy="38198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661</Words>
  <Application>Microsoft Office PowerPoint</Application>
  <PresentationFormat>画面に合わせる (4:3)</PresentationFormat>
  <Paragraphs>138</Paragraphs>
  <Slides>19</Slides>
  <Notes>0</Notes>
  <HiddenSlides>3</HiddenSlides>
  <MMClips>16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96</cp:revision>
  <dcterms:created xsi:type="dcterms:W3CDTF">2014-04-01T16:35:38Z</dcterms:created>
  <dcterms:modified xsi:type="dcterms:W3CDTF">2018-07-06T06:09:36Z</dcterms:modified>
</cp:coreProperties>
</file>